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75" d="100"/>
          <a:sy n="75" d="100"/>
        </p:scale>
        <p:origin x="-1422" y="-3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5C8AD-9549-4851-A9B6-9D5B1CC5C66C}" type="datetimeFigureOut">
              <a:rPr lang="en-IN" smtClean="0"/>
              <a:t>10-12-2018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01194-296D-4842-B2EB-E492EC4F995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224722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5C8AD-9549-4851-A9B6-9D5B1CC5C66C}" type="datetimeFigureOut">
              <a:rPr lang="en-IN" smtClean="0"/>
              <a:t>10-12-2018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01194-296D-4842-B2EB-E492EC4F995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81219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5C8AD-9549-4851-A9B6-9D5B1CC5C66C}" type="datetimeFigureOut">
              <a:rPr lang="en-IN" smtClean="0"/>
              <a:t>10-12-2018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01194-296D-4842-B2EB-E492EC4F995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39412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5C8AD-9549-4851-A9B6-9D5B1CC5C66C}" type="datetimeFigureOut">
              <a:rPr lang="en-IN" smtClean="0"/>
              <a:t>10-12-2018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01194-296D-4842-B2EB-E492EC4F995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321607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5C8AD-9549-4851-A9B6-9D5B1CC5C66C}" type="datetimeFigureOut">
              <a:rPr lang="en-IN" smtClean="0"/>
              <a:t>10-12-2018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01194-296D-4842-B2EB-E492EC4F995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3517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5C8AD-9549-4851-A9B6-9D5B1CC5C66C}" type="datetimeFigureOut">
              <a:rPr lang="en-IN" smtClean="0"/>
              <a:t>10-12-2018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01194-296D-4842-B2EB-E492EC4F995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861490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5C8AD-9549-4851-A9B6-9D5B1CC5C66C}" type="datetimeFigureOut">
              <a:rPr lang="en-IN" smtClean="0"/>
              <a:t>10-12-2018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01194-296D-4842-B2EB-E492EC4F995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395551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5C8AD-9549-4851-A9B6-9D5B1CC5C66C}" type="datetimeFigureOut">
              <a:rPr lang="en-IN" smtClean="0"/>
              <a:t>10-12-2018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01194-296D-4842-B2EB-E492EC4F995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467409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5C8AD-9549-4851-A9B6-9D5B1CC5C66C}" type="datetimeFigureOut">
              <a:rPr lang="en-IN" smtClean="0"/>
              <a:t>10-12-2018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01194-296D-4842-B2EB-E492EC4F995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0622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5C8AD-9549-4851-A9B6-9D5B1CC5C66C}" type="datetimeFigureOut">
              <a:rPr lang="en-IN" smtClean="0"/>
              <a:t>10-12-2018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01194-296D-4842-B2EB-E492EC4F995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94886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5C8AD-9549-4851-A9B6-9D5B1CC5C66C}" type="datetimeFigureOut">
              <a:rPr lang="en-IN" smtClean="0"/>
              <a:t>10-12-2018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01194-296D-4842-B2EB-E492EC4F995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41578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A5C8AD-9549-4851-A9B6-9D5B1CC5C66C}" type="datetimeFigureOut">
              <a:rPr lang="en-IN" smtClean="0"/>
              <a:t>10-12-2018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701194-296D-4842-B2EB-E492EC4F995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89345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7dayspestcontrol.com.au/why-doing-pest-control-on-your-own-is-not-good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hyperlink" Target="https://7dayspestcontrol.tumblr.com/" TargetMode="External"/><Relationship Id="rId3" Type="http://schemas.openxmlformats.org/officeDocument/2006/relationships/hyperlink" Target="http://7dayspestcontrol.com.au/" TargetMode="External"/><Relationship Id="rId7" Type="http://schemas.openxmlformats.org/officeDocument/2006/relationships/hyperlink" Target="https://plus.google.com/u/0/103577262149147035864" TargetMode="External"/><Relationship Id="rId12" Type="http://schemas.openxmlformats.org/officeDocument/2006/relationships/image" Target="../media/image1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hyperlink" Target="https://www.youtube.com/channel/UCbsrnEgG_tB8MP2Fm5ShlYw" TargetMode="External"/><Relationship Id="rId5" Type="http://schemas.openxmlformats.org/officeDocument/2006/relationships/hyperlink" Target="https://www.facebook.com/7dayspestcontrol/" TargetMode="External"/><Relationship Id="rId10" Type="http://schemas.openxmlformats.org/officeDocument/2006/relationships/image" Target="../media/image10.png"/><Relationship Id="rId4" Type="http://schemas.openxmlformats.org/officeDocument/2006/relationships/image" Target="../media/image2.png"/><Relationship Id="rId9" Type="http://schemas.openxmlformats.org/officeDocument/2006/relationships/hyperlink" Target="https://www.pinterest.com/7dayspestcontro/" TargetMode="External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Image result for Why doing pest control on your own is no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374" y="1189907"/>
            <a:ext cx="9156374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683568" y="2492896"/>
            <a:ext cx="7848872" cy="1728192"/>
          </a:xfrm>
          <a:prstGeom prst="rect">
            <a:avLst/>
          </a:prstGeom>
          <a:solidFill>
            <a:schemeClr val="tx1">
              <a:alpha val="61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1412776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204" y="2423171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Why doing pest control on your own is not good!</a:t>
            </a:r>
            <a:br>
              <a:rPr lang="en-US" sz="2800" b="1" dirty="0">
                <a:solidFill>
                  <a:schemeClr val="bg1"/>
                </a:solidFill>
              </a:rPr>
            </a:br>
            <a:endParaRPr lang="en-IN" sz="2800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9632" y="3068960"/>
            <a:ext cx="6624736" cy="165618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000" dirty="0">
                <a:solidFill>
                  <a:schemeClr val="bg1"/>
                </a:solidFill>
              </a:rPr>
              <a:t>Doing pest control in your heavily pest infested house is a good idea, definitely. But if you’re doing it by yourself using professional ways, it might be not a good idea. </a:t>
            </a:r>
            <a:endParaRPr lang="en-IN" sz="2000" dirty="0">
              <a:solidFill>
                <a:schemeClr val="bg1"/>
              </a:solidFill>
            </a:endParaRPr>
          </a:p>
        </p:txBody>
      </p:sp>
      <p:pic>
        <p:nvPicPr>
          <p:cNvPr id="2050" name="Picture 2" descr="logo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3228975" cy="85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0" y="5942435"/>
            <a:ext cx="9144000" cy="915565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55944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2777"/>
            <a:ext cx="9144000" cy="544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380323" y="2852936"/>
            <a:ext cx="8496944" cy="1728192"/>
          </a:xfrm>
          <a:prstGeom prst="rect">
            <a:avLst/>
          </a:prstGeom>
          <a:solidFill>
            <a:schemeClr val="tx1">
              <a:alpha val="61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56374" cy="1412776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924944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Some pest control chemicals are dangerous</a:t>
            </a:r>
            <a:br>
              <a:rPr lang="en-US" sz="3200" b="1" dirty="0">
                <a:solidFill>
                  <a:schemeClr val="bg1"/>
                </a:solidFill>
              </a:rPr>
            </a:br>
            <a:endParaRPr lang="en-IN" sz="3200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5488" y="3506887"/>
            <a:ext cx="8712968" cy="125700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dirty="0">
                <a:solidFill>
                  <a:schemeClr val="bg1"/>
                </a:solidFill>
              </a:rPr>
              <a:t>If you’re using deadly pesticides, there is a higher risk that you may harm yourself or your close ones.</a:t>
            </a:r>
            <a:endParaRPr lang="en-IN" sz="2400" dirty="0">
              <a:solidFill>
                <a:schemeClr val="bg1"/>
              </a:solidFill>
            </a:endParaRPr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88" y="260648"/>
            <a:ext cx="3228975" cy="85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0" y="5942435"/>
            <a:ext cx="9144000" cy="915565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284160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Image result for Infestations will stop but for shorter perio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5554"/>
            <a:ext cx="9144000" cy="4163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380323" y="2643301"/>
            <a:ext cx="8496944" cy="1649795"/>
          </a:xfrm>
          <a:prstGeom prst="rect">
            <a:avLst/>
          </a:prstGeom>
          <a:solidFill>
            <a:schemeClr val="tx1">
              <a:alpha val="61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2936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Infestations will stop but for shorter period</a:t>
            </a:r>
            <a:br>
              <a:rPr lang="en-US" sz="3200" b="1" dirty="0">
                <a:solidFill>
                  <a:schemeClr val="bg1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endParaRPr lang="en-IN" sz="3200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9208" y="3140968"/>
            <a:ext cx="8219256" cy="197708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000" dirty="0">
                <a:solidFill>
                  <a:schemeClr val="bg1"/>
                </a:solidFill>
              </a:rPr>
              <a:t>If you want to do pest control effectively, you should rely on professionals. Because, there is no guarantee that if your treatment for pes control will last long.</a:t>
            </a:r>
            <a:endParaRPr lang="en-IN" sz="2000" dirty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1412776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2" descr="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3228975" cy="85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0" y="5589241"/>
            <a:ext cx="9144000" cy="126876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518471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 result for You might waste your money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91691"/>
            <a:ext cx="9144000" cy="443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323528" y="2643301"/>
            <a:ext cx="8496944" cy="1577787"/>
          </a:xfrm>
          <a:prstGeom prst="rect">
            <a:avLst/>
          </a:prstGeom>
          <a:solidFill>
            <a:schemeClr val="tx1">
              <a:alpha val="61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995" y="2706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You might waste your money</a:t>
            </a:r>
            <a:br>
              <a:rPr lang="en-US" b="1" dirty="0">
                <a:solidFill>
                  <a:schemeClr val="bg1"/>
                </a:solidFill>
              </a:rPr>
            </a:br>
            <a:endParaRPr lang="en-IN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9167" y="3284984"/>
            <a:ext cx="8219256" cy="122413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400" dirty="0">
                <a:solidFill>
                  <a:schemeClr val="bg1"/>
                </a:solidFill>
              </a:rPr>
              <a:t>You’ll probably go and buy stuff, but without any idea of quantity which is required for your house. You’ll end up wasting money.</a:t>
            </a:r>
            <a:endParaRPr lang="en-IN" sz="2400" dirty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1412776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7" name="Picture 2" descr="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3228975" cy="85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0" y="5942435"/>
            <a:ext cx="9144000" cy="915565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972879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12" y="1412776"/>
            <a:ext cx="9146177" cy="5445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330087" y="2924945"/>
            <a:ext cx="8496944" cy="1512167"/>
          </a:xfrm>
          <a:prstGeom prst="rect">
            <a:avLst/>
          </a:prstGeom>
          <a:solidFill>
            <a:schemeClr val="tx1">
              <a:alpha val="61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1412776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3439074"/>
            <a:ext cx="8229600" cy="576064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Why choose 7 Days Pest control</a:t>
            </a:r>
            <a:br>
              <a:rPr lang="en-US" sz="3200" b="1" dirty="0">
                <a:solidFill>
                  <a:schemeClr val="bg1"/>
                </a:solidFill>
              </a:rPr>
            </a:br>
            <a:r>
              <a:rPr lang="en-IN" sz="3200" b="1" dirty="0">
                <a:solidFill>
                  <a:schemeClr val="bg1"/>
                </a:solidFill>
              </a:rPr>
              <a:t/>
            </a:r>
            <a:br>
              <a:rPr lang="en-IN" sz="3200" b="1" dirty="0">
                <a:solidFill>
                  <a:schemeClr val="bg1"/>
                </a:solidFill>
              </a:rPr>
            </a:br>
            <a:endParaRPr lang="en-IN" sz="3200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4360" y="3501008"/>
            <a:ext cx="8435280" cy="108012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chemeClr val="bg1"/>
                </a:solidFill>
              </a:rPr>
              <a:t>7 Days Pest Control</a:t>
            </a:r>
            <a:r>
              <a:rPr lang="en-US" sz="2400" dirty="0">
                <a:solidFill>
                  <a:schemeClr val="bg1"/>
                </a:solidFill>
              </a:rPr>
              <a:t> is a known </a:t>
            </a:r>
            <a:r>
              <a:rPr lang="en-US" sz="2400" b="1" dirty="0">
                <a:solidFill>
                  <a:schemeClr val="bg1"/>
                </a:solidFill>
              </a:rPr>
              <a:t>pest control service provider</a:t>
            </a:r>
            <a:r>
              <a:rPr lang="en-US" sz="2400" dirty="0">
                <a:solidFill>
                  <a:schemeClr val="bg1"/>
                </a:solidFill>
              </a:rPr>
              <a:t>. We quickly identify the problem and start working on it.</a:t>
            </a:r>
            <a:endParaRPr lang="en-IN" sz="2400" dirty="0">
              <a:solidFill>
                <a:schemeClr val="bg1"/>
              </a:solidFill>
            </a:endParaRPr>
          </a:p>
        </p:txBody>
      </p:sp>
      <p:pic>
        <p:nvPicPr>
          <p:cNvPr id="5" name="Picture 2" descr="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3228975" cy="85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0" y="5942435"/>
            <a:ext cx="9144000" cy="915565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210780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5043"/>
            <a:ext cx="9144000" cy="6210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0" y="0"/>
            <a:ext cx="9144000" cy="1412776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4" name="Picture 2" descr="logo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3228975" cy="85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0" y="5942435"/>
            <a:ext cx="9144000" cy="915565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7171" name="Picture 3" descr="C:\Users\saer2\Desktop\Logo\fb-logo-icon-facebook-26.pn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3" y="5237163"/>
            <a:ext cx="544264" cy="544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saer2\Desktop\Logo\google-plus-logo-png-transparent.pn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7216" y="5229200"/>
            <a:ext cx="556792" cy="544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saer2\Desktop\Logo\Pinterest-Transparent.png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5237163"/>
            <a:ext cx="544264" cy="544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saer2\Desktop\Logo\youtube.jpg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5237163"/>
            <a:ext cx="536301" cy="536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C:\Users\saer2\Desktop\Logo\images.png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5245126"/>
            <a:ext cx="536301" cy="536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07003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153</Words>
  <Application>Microsoft Office PowerPoint</Application>
  <PresentationFormat>On-screen Show (4:3)</PresentationFormat>
  <Paragraphs>10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Why doing pest control on your own is not good! </vt:lpstr>
      <vt:lpstr>Some pest control chemicals are dangerous </vt:lpstr>
      <vt:lpstr>Infestations will stop but for shorter period  </vt:lpstr>
      <vt:lpstr>You might waste your money </vt:lpstr>
      <vt:lpstr>Why choose 7 Days Pest control  </vt:lpstr>
      <vt:lpstr>PowerPoint Presentation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</cp:revision>
  <dcterms:created xsi:type="dcterms:W3CDTF">2018-12-10T03:56:32Z</dcterms:created>
  <dcterms:modified xsi:type="dcterms:W3CDTF">2018-12-10T04:50:29Z</dcterms:modified>
</cp:coreProperties>
</file>